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" initials="П" lastIdx="1" clrIdx="0"/>
  <p:cmAuthor id="1" name="Владик" initials="В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2-05-06T21:48:04.576" idx="1">
    <p:pos x="10" y="10"/>
    <p:text>стукачёва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AEFCDF-F701-447C-8819-D9A2450E8E29}" type="datetimeFigureOut">
              <a:rPr lang="ru-RU" smtClean="0"/>
              <a:pPr/>
              <a:t>10.05.2012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FF827D-0C09-49D6-8D45-F772B9046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F827D-0C09-49D6-8D45-F772B9046EF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F827D-0C09-49D6-8D45-F772B9046EF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FF827D-0C09-49D6-8D45-F772B9046EF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Tm="10000"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A634E-34CC-452C-88E0-F6D5B067AA32}" type="datetimeFigureOut">
              <a:rPr lang="ru-RU" smtClean="0"/>
              <a:pPr/>
              <a:t>10.05.2012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E1BB2-3897-4676-BD74-D4CD2FC4332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10000">
    <p:sndAc>
      <p:stSnd>
        <p:snd r:embed="rId13" name="chimes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7147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571612"/>
            <a:ext cx="9144000" cy="92869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571612"/>
            <a:ext cx="9144000" cy="928694"/>
          </a:xfrm>
          <a:ln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ookman Old Style" pitchFamily="18" charset="0"/>
              </a:rPr>
              <a:t>План действий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114568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Стукачёва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Ирина Алексеевна</a:t>
            </a:r>
          </a:p>
          <a:p>
            <a:pPr algn="l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воспитатель</a:t>
            </a:r>
          </a:p>
          <a:p>
            <a:pPr algn="l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МБДОУ детский сад № 30</a:t>
            </a:r>
          </a:p>
          <a:p>
            <a:pPr algn="l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подготовительная к школе логопедическая группа </a:t>
            </a:r>
          </a:p>
          <a:p>
            <a:pPr algn="l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Развитие речи</a:t>
            </a:r>
          </a:p>
          <a:p>
            <a:pPr algn="l"/>
            <a:endParaRPr lang="ru-RU" b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1500174"/>
            <a:ext cx="9144000" cy="1071570"/>
          </a:xfrm>
          <a:prstGeom prst="fram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10000">
    <p:diamond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685800" y="500042"/>
            <a:ext cx="7772400" cy="1630383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Дальние цели</a:t>
            </a:r>
            <a:endParaRPr lang="ru-RU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357158" y="2143116"/>
            <a:ext cx="8501122" cy="1743084"/>
          </a:xfrm>
        </p:spPr>
        <p:txBody>
          <a:bodyPr>
            <a:normAutofit fontScale="92500"/>
          </a:bodyPr>
          <a:lstStyle/>
          <a:p>
            <a:pPr algn="l">
              <a:buFont typeface="Wingdings" pitchFamily="2" charset="2"/>
              <a:buChar char="v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создание условий для саморазвития </a:t>
            </a:r>
          </a:p>
          <a:p>
            <a:pPr algn="l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 личности ребёнка с речевой патологией </a:t>
            </a:r>
          </a:p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  и успешной адаптации его в социум</a:t>
            </a:r>
            <a:endParaRPr lang="ru-RU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Tm="10000">
    <p:diamond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285883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Ближние цели</a:t>
            </a:r>
            <a:endParaRPr lang="ru-RU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714488"/>
            <a:ext cx="8429684" cy="3924312"/>
          </a:xfrm>
        </p:spPr>
        <p:txBody>
          <a:bodyPr>
            <a:normAutofit fontScale="70000" lnSpcReduction="20000"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38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</a:t>
            </a:r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редупреждение и устранение недостатков </a:t>
            </a:r>
          </a:p>
          <a:p>
            <a:pPr algn="l"/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 развития компонентов речевой системы</a:t>
            </a:r>
          </a:p>
          <a:p>
            <a:pPr algn="l">
              <a:buFont typeface="Wingdings" pitchFamily="2" charset="2"/>
              <a:buChar char="v"/>
            </a:pPr>
            <a:r>
              <a:rPr lang="ru-RU" sz="3800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р</a:t>
            </a:r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азвитие личности ребёнка в деятельности</a:t>
            </a:r>
          </a:p>
          <a:p>
            <a:pPr algn="l">
              <a:buFont typeface="Wingdings" pitchFamily="2" charset="2"/>
              <a:buChar char="v"/>
            </a:pPr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совершенствование содержания </a:t>
            </a:r>
          </a:p>
          <a:p>
            <a:pPr algn="l"/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 коррекционной работы с детьми, используя </a:t>
            </a:r>
          </a:p>
          <a:p>
            <a:pPr algn="l"/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 традиционные и нетрадиционные способы </a:t>
            </a:r>
          </a:p>
          <a:p>
            <a:pPr algn="l"/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 логопедического воздействия</a:t>
            </a:r>
            <a:r>
              <a:rPr lang="ru-RU" sz="3800" dirty="0" smtClean="0"/>
              <a:t>	   </a:t>
            </a:r>
            <a:r>
              <a:rPr lang="ru-RU" sz="2000" dirty="0" smtClean="0"/>
              <a:t>	  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ransition advTm="20000">
    <p:diamond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Педагогические методы и задачи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4281518" cy="482919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развитие и совершенствование произносительной стороны речи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развитие и совершенствование лексико- грамматической стороны речи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развитие самостоятельной развёрнутой связной речи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подготовка детей к овладению элементарными навыками письма и чтения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10080" cy="490063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осуществление дифференцированного индивидуального подхода в коррекционном обучении</a:t>
            </a:r>
          </a:p>
          <a:p>
            <a:pPr>
              <a:buNone/>
            </a:pPr>
            <a:endParaRPr lang="ru-RU" sz="2000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учёт возрастных особенностей</a:t>
            </a:r>
          </a:p>
          <a:p>
            <a:pPr>
              <a:buNone/>
            </a:pPr>
            <a:endParaRPr lang="ru-RU" sz="2000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создание проблемных ситуаций на занятиях</a:t>
            </a:r>
          </a:p>
          <a:p>
            <a:pPr>
              <a:buNone/>
            </a:pPr>
            <a:endParaRPr lang="ru-RU" sz="2000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комплексное использование методов и приёмов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Tm="27000">
    <p:diamond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Трудности и решения</a:t>
            </a:r>
            <a:endParaRPr lang="ru-RU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285860"/>
            <a:ext cx="4000528" cy="514353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Трудности</a:t>
            </a:r>
          </a:p>
          <a:p>
            <a:pPr>
              <a:buFont typeface="Wingdings" pitchFamily="2" charset="2"/>
              <a:buChar char="q"/>
            </a:pPr>
            <a:r>
              <a:rPr lang="ru-RU" sz="8000" dirty="0" smtClean="0">
                <a:latin typeface="Bookman Old Style" pitchFamily="18" charset="0"/>
              </a:rPr>
              <a:t>низкая речевая активность детей, общая эмоционально-волевая незрелость и слабая регуляция произвольной деятельности</a:t>
            </a:r>
          </a:p>
          <a:p>
            <a:pPr>
              <a:buNone/>
            </a:pPr>
            <a:endParaRPr lang="ru-RU" sz="8000" dirty="0" smtClean="0">
              <a:latin typeface="Bookman Old Style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8000" dirty="0" smtClean="0">
                <a:latin typeface="Bookman Old Style" pitchFamily="18" charset="0"/>
              </a:rPr>
              <a:t>родители не придают серьёзного значения недостаткам речи своих детей</a:t>
            </a:r>
          </a:p>
          <a:p>
            <a:pPr>
              <a:buNone/>
            </a:pPr>
            <a:endParaRPr lang="ru-RU" sz="8000" dirty="0" smtClean="0">
              <a:latin typeface="Bookman Old Style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8000" dirty="0" smtClean="0">
                <a:latin typeface="Bookman Old Style" pitchFamily="18" charset="0"/>
              </a:rPr>
              <a:t>недостаточная компетентность родителей в вопросах речевого развития детей</a:t>
            </a:r>
          </a:p>
          <a:p>
            <a:pPr>
              <a:buFont typeface="Courier New" pitchFamily="49" charset="0"/>
              <a:buChar char="o"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</a:t>
            </a:r>
          </a:p>
          <a:p>
            <a:pPr>
              <a:buNone/>
            </a:pPr>
            <a:endParaRPr lang="ru-RU" sz="8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285860"/>
            <a:ext cx="4429156" cy="535785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Решения</a:t>
            </a:r>
          </a:p>
          <a:p>
            <a:pPr>
              <a:buFont typeface="Wingdings" pitchFamily="2" charset="2"/>
              <a:buChar char="q"/>
            </a:pP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осуществление личностно- ориентированного подхода в воспитании и обучении детей с недостатками речи</a:t>
            </a:r>
          </a:p>
          <a:p>
            <a:pPr>
              <a:buFont typeface="Courier New" pitchFamily="49" charset="0"/>
              <a:buChar char="o"/>
            </a:pPr>
            <a:endParaRPr lang="ru-RU" sz="8000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проведение родительских собраний, консультаций, открытых занятий, совместных мероприятий с родителями</a:t>
            </a:r>
          </a:p>
          <a:p>
            <a:pPr>
              <a:buFont typeface="Courier New" pitchFamily="49" charset="0"/>
              <a:buChar char="o"/>
            </a:pPr>
            <a:endParaRPr lang="ru-RU" sz="8000" dirty="0" smtClean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8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оказание методической помощи педагогам посредством проведения семинаров, консультаций, открытых процессов</a:t>
            </a:r>
          </a:p>
          <a:p>
            <a:pPr>
              <a:buFont typeface="Courier New" pitchFamily="49" charset="0"/>
              <a:buChar char="o"/>
            </a:pPr>
            <a:endParaRPr lang="ru-RU" sz="8000" dirty="0" smtClean="0"/>
          </a:p>
          <a:p>
            <a:pPr>
              <a:buFont typeface="Courier New" pitchFamily="49" charset="0"/>
              <a:buChar char="o"/>
            </a:pPr>
            <a:endParaRPr lang="ru-RU" sz="1800" dirty="0"/>
          </a:p>
        </p:txBody>
      </p:sp>
    </p:spTree>
  </p:cSld>
  <p:clrMapOvr>
    <a:masterClrMapping/>
  </p:clrMapOvr>
  <p:transition advTm="55000">
    <p:diamond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285883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Ресурсы</a:t>
            </a:r>
            <a:endParaRPr lang="ru-RU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857364"/>
            <a:ext cx="7786742" cy="3781436"/>
          </a:xfrm>
        </p:spPr>
        <p:txBody>
          <a:bodyPr>
            <a:normAutofit fontScale="92500" lnSpcReduction="10000"/>
          </a:bodyPr>
          <a:lstStyle/>
          <a:p>
            <a:pPr algn="l">
              <a:buFont typeface="Wingdings" pitchFamily="2" charset="2"/>
              <a:buChar char="q"/>
            </a:pP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программа для детей старшего                              дошкольного возраста</a:t>
            </a:r>
          </a:p>
          <a:p>
            <a:pPr algn="l">
              <a:buFont typeface="Wingdings" pitchFamily="2" charset="2"/>
              <a:buChar char="q"/>
            </a:pP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методические пособия</a:t>
            </a:r>
          </a:p>
          <a:p>
            <a:pPr algn="l">
              <a:buFont typeface="Wingdings" pitchFamily="2" charset="2"/>
              <a:buChar char="q"/>
            </a:pP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игры и наглядные пособия</a:t>
            </a:r>
          </a:p>
          <a:p>
            <a:pPr algn="l">
              <a:buFont typeface="Wingdings" pitchFamily="2" charset="2"/>
              <a:buChar char="q"/>
            </a:pP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взаимодействие со всеми </a:t>
            </a:r>
          </a:p>
          <a:p>
            <a:pPr algn="l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 участниками коррекционно- </a:t>
            </a:r>
          </a:p>
          <a:p>
            <a:pPr algn="l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 образовательного процесса: </a:t>
            </a:r>
          </a:p>
          <a:p>
            <a:pPr algn="l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  учитель-логопед, родители, дети</a:t>
            </a:r>
          </a:p>
          <a:p>
            <a:pPr algn="l">
              <a:buFont typeface="Wingdings" pitchFamily="2" charset="2"/>
              <a:buChar char="q"/>
            </a:pPr>
            <a:endParaRPr lang="ru-RU" dirty="0" smtClean="0"/>
          </a:p>
        </p:txBody>
      </p:sp>
    </p:spTree>
  </p:cSld>
  <p:clrMapOvr>
    <a:masterClrMapping/>
  </p:clrMapOvr>
  <p:transition advTm="15000">
    <p:diamond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00013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План-график</a:t>
            </a:r>
            <a:endParaRPr lang="ru-RU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786874" cy="5357850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сентябрь    октябрь     ноябрь     декабрь</a:t>
            </a:r>
          </a:p>
          <a:p>
            <a:pPr algn="l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Обследование                   Коррекционные             Коррекционные        Коррекционные</a:t>
            </a:r>
          </a:p>
          <a:p>
            <a:pPr algn="l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речи  детей                         занятия                              занятия                        занятия</a:t>
            </a:r>
          </a:p>
          <a:p>
            <a:pPr algn="l"/>
            <a:endParaRPr lang="ru-RU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Родительское                    Консультация для            Выставка                   Практикум </a:t>
            </a:r>
          </a:p>
          <a:p>
            <a:pPr algn="l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собрание                            родителей                          литературы             для  родителей</a:t>
            </a:r>
          </a:p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январь  февраль  март      апрель    май</a:t>
            </a:r>
          </a:p>
          <a:p>
            <a:pPr algn="l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Коррекционные   Коррекционные    Коррекционные   Коррекционные   Коррекционные </a:t>
            </a:r>
          </a:p>
          <a:p>
            <a:pPr algn="l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занятия                   занятия                     занятия                  занятия                   занятия</a:t>
            </a:r>
          </a:p>
          <a:p>
            <a:pPr algn="l"/>
            <a:endParaRPr lang="ru-RU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Родительское       Открытое                  День открытых     Круглый стол           Родительское</a:t>
            </a:r>
          </a:p>
          <a:p>
            <a:pPr algn="l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собрание               занятие для              дверей                    для                             собрание</a:t>
            </a:r>
          </a:p>
          <a:p>
            <a:pPr algn="l"/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родителей                                                  воспитателей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20000">
    <p:diamond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704</TotalTime>
  <Words>283</Words>
  <Application>Microsoft Office PowerPoint</Application>
  <PresentationFormat>Экран (4:3)</PresentationFormat>
  <Paragraphs>71</Paragraphs>
  <Slides>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План действий</vt:lpstr>
      <vt:lpstr>Дальние цели</vt:lpstr>
      <vt:lpstr>Ближние цели</vt:lpstr>
      <vt:lpstr>Педагогические методы и задачи</vt:lpstr>
      <vt:lpstr>Трудности и решения</vt:lpstr>
      <vt:lpstr>Ресурсы</vt:lpstr>
      <vt:lpstr>План-график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действий</dc:title>
  <dc:creator>Пользователь</dc:creator>
  <cp:lastModifiedBy>FuckYouBill</cp:lastModifiedBy>
  <cp:revision>71</cp:revision>
  <dcterms:created xsi:type="dcterms:W3CDTF">2011-05-06T15:29:16Z</dcterms:created>
  <dcterms:modified xsi:type="dcterms:W3CDTF">2012-05-10T10:14:28Z</dcterms:modified>
</cp:coreProperties>
</file>